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87" r:id="rId2"/>
    <p:sldId id="309" r:id="rId3"/>
    <p:sldId id="305" r:id="rId4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505E3EF-67EA-436B-97B2-0124C06EBD24}" styleName="보통 스타일 4 - 강조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284E427A-3D55-4303-BF80-6455036E1DE7}" styleName="테마 스타일 1 - 강조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31" d="100"/>
          <a:sy n="131" d="100"/>
        </p:scale>
        <p:origin x="-109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ko-KR" altLang="en-US" smtClean="0"/>
              <a:t>마스터 부제목 스타일 편집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  <p:sp>
        <p:nvSpPr>
          <p:cNvPr id="10" name="직사각형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직사각형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ko-KR" altLang="en-US" dirty="0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dirty="0" smtClean="0"/>
              <a:t>둘째 수준</a:t>
            </a:r>
          </a:p>
          <a:p>
            <a:pPr lvl="2" eaLnBrk="1" latinLnBrk="0" hangingPunct="1"/>
            <a:r>
              <a:rPr lang="ko-KR" altLang="en-US" dirty="0" smtClean="0"/>
              <a:t>셋째 수준</a:t>
            </a:r>
          </a:p>
          <a:p>
            <a:pPr lvl="3" eaLnBrk="1" latinLnBrk="0" hangingPunct="1"/>
            <a:r>
              <a:rPr lang="ko-KR" altLang="en-US" dirty="0" smtClean="0"/>
              <a:t>넷째 수준</a:t>
            </a:r>
          </a:p>
          <a:p>
            <a:pPr lvl="4" eaLnBrk="1" latinLnBrk="0" hangingPunct="1"/>
            <a:r>
              <a:rPr lang="ko-KR" altLang="en-US" dirty="0" smtClean="0"/>
              <a:t>다섯째 수준</a:t>
            </a:r>
            <a:endParaRPr kumimoji="0" lang="en-US" dirty="0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구역 머리글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직사각형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직사각형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lang="ko-KR" altLang="en-US" smtClean="0"/>
              <a:t>둘째 수준</a:t>
            </a:r>
          </a:p>
          <a:p>
            <a:pPr lvl="2" eaLnBrk="1" latinLnBrk="0" hangingPunct="1"/>
            <a:r>
              <a:rPr lang="ko-KR" altLang="en-US" smtClean="0"/>
              <a:t>셋째 수준</a:t>
            </a:r>
          </a:p>
          <a:p>
            <a:pPr lvl="3" eaLnBrk="1" latinLnBrk="0" hangingPunct="1"/>
            <a:r>
              <a:rPr lang="ko-KR" altLang="en-US" smtClean="0"/>
              <a:t>넷째 수준</a:t>
            </a:r>
          </a:p>
          <a:p>
            <a:pPr lvl="4" eaLnBrk="1" latinLnBrk="0" hangingPunct="1"/>
            <a:r>
              <a:rPr lang="ko-KR" altLang="en-US" smtClean="0"/>
              <a:t>다섯째 수준</a:t>
            </a:r>
            <a:endParaRPr kumimoji="0" 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  <p:sp>
        <p:nvSpPr>
          <p:cNvPr id="12" name="직사각형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직사각형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ko-KR" altLang="en-US" dirty="0" smtClean="0"/>
              <a:t>그림을 추가하려면 아이콘을 클릭하십시오</a:t>
            </a:r>
            <a:endParaRPr kumimoji="0" lang="en-US" dirty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11" name="직사각형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직사각형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ko-KR" altLang="en-US" dirty="0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직사각형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7" name="직사각형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ko-KR" altLang="en-US" smtClean="0"/>
              <a:t>마스터 제목 스타일 편집</a:t>
            </a:r>
            <a:endParaRPr kumimoji="0" 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ko-KR" altLang="en-US" smtClean="0"/>
              <a:t>마스터 텍스트 스타일을 편집합니다</a:t>
            </a:r>
          </a:p>
          <a:p>
            <a:pPr lvl="1" eaLnBrk="1" latinLnBrk="0" hangingPunct="1"/>
            <a:r>
              <a:rPr kumimoji="0" lang="ko-KR" altLang="en-US" smtClean="0"/>
              <a:t>둘째 수준</a:t>
            </a:r>
          </a:p>
          <a:p>
            <a:pPr lvl="2" eaLnBrk="1" latinLnBrk="0" hangingPunct="1"/>
            <a:r>
              <a:rPr kumimoji="0" lang="ko-KR" altLang="en-US" smtClean="0"/>
              <a:t>셋째 수준</a:t>
            </a:r>
          </a:p>
          <a:p>
            <a:pPr lvl="3" eaLnBrk="1" latinLnBrk="0" hangingPunct="1"/>
            <a:r>
              <a:rPr kumimoji="0" lang="ko-KR" altLang="en-US" smtClean="0"/>
              <a:t>넷째 수준</a:t>
            </a:r>
          </a:p>
          <a:p>
            <a:pPr lvl="4" eaLnBrk="1" latinLnBrk="0" hangingPunct="1"/>
            <a:r>
              <a:rPr kumimoji="0" lang="ko-KR" altLang="en-US" smtClean="0"/>
              <a:t>다섯째 수준</a:t>
            </a:r>
            <a:endParaRPr kumimoji="0" 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BCEF2018-4212-4B75-A328-D666677A978A}" type="datetimeFigureOut">
              <a:rPr lang="ko-KR" altLang="en-US" smtClean="0"/>
              <a:pPr/>
              <a:t>2015-05-22</a:t>
            </a:fld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5F99904B-3DC8-4719-AA7A-153BF87301AC}" type="slidenum">
              <a:rPr lang="ko-KR" altLang="en-US" smtClean="0"/>
              <a:pPr/>
              <a:t>‹#›</a:t>
            </a:fld>
            <a:endParaRPr lang="ko-KR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1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1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1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1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1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1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1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1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1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1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1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내용 개체 틀 3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Bitumen thermal maturity</a:t>
            </a:r>
          </a:p>
          <a:p>
            <a:pPr lvl="1"/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CPI </a:t>
            </a:r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 1</a:t>
            </a:r>
            <a:endParaRPr lang="en-US" altLang="ko-KR" dirty="0" smtClean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 lvl="1"/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Shift to lower boiling pt. comp.</a:t>
            </a:r>
          </a:p>
          <a:p>
            <a:pPr lvl="1"/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Sat./aromatic ratio increase (</a:t>
            </a:r>
            <a:r>
              <a:rPr lang="en-US" altLang="ko-KR" dirty="0" err="1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catagen</a:t>
            </a:r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.), then decrease (late </a:t>
            </a:r>
            <a:r>
              <a:rPr lang="en-US" altLang="ko-KR" dirty="0" err="1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catagen</a:t>
            </a:r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. &amp; </a:t>
            </a:r>
            <a:r>
              <a:rPr lang="en-US" altLang="ko-KR" dirty="0" err="1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metagen</a:t>
            </a:r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,)</a:t>
            </a:r>
          </a:p>
          <a:p>
            <a:pPr lvl="1"/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N-alkane/isoprenoid increases</a:t>
            </a:r>
          </a:p>
          <a:p>
            <a:pPr lvl="1"/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PR/PH &gt; 1</a:t>
            </a:r>
            <a:endParaRPr lang="en-US" altLang="ko-KR" dirty="0" smtClean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 lvl="1"/>
            <a:r>
              <a:rPr lang="en-US" altLang="ko-KR" dirty="0" err="1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Napthenes</a:t>
            </a:r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 rings: 5</a:t>
            </a:r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3</a:t>
            </a:r>
            <a:endParaRPr lang="en-US" altLang="ko-KR" dirty="0" smtClean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 lvl="1"/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</a:rPr>
              <a:t>Cyclic aromatics </a:t>
            </a:r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 fewer rings</a:t>
            </a:r>
          </a:p>
          <a:p>
            <a:pPr lvl="1"/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MPI (methyl </a:t>
            </a:r>
            <a:r>
              <a:rPr lang="en-US" altLang="ko-KR" dirty="0" err="1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phenanthrene</a:t>
            </a:r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 index) decreases</a:t>
            </a:r>
          </a:p>
          <a:p>
            <a:pPr lvl="2"/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MPI=methyl </a:t>
            </a:r>
            <a:r>
              <a:rPr lang="en-US" altLang="ko-KR" dirty="0" err="1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phenanthrene</a:t>
            </a:r>
            <a:r>
              <a:rPr lang="en-US" altLang="ko-KR" dirty="0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/</a:t>
            </a:r>
            <a:r>
              <a:rPr lang="en-US" altLang="ko-KR" dirty="0" err="1" smtClean="0">
                <a:latin typeface="맑은 고딕" panose="020B0503020000020004" pitchFamily="50" charset="-127"/>
                <a:ea typeface="맑은 고딕" panose="020B0503020000020004" pitchFamily="50" charset="-127"/>
                <a:sym typeface="Wingdings" panose="05000000000000000000" pitchFamily="2" charset="2"/>
              </a:rPr>
              <a:t>phenanthrene</a:t>
            </a:r>
            <a:endParaRPr lang="en-US" altLang="ko-KR" dirty="0" smtClean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  <a:p>
            <a:pPr lvl="1"/>
            <a:endParaRPr lang="en-US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98741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05369" y="404664"/>
            <a:ext cx="6662706" cy="576694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직사각형 3"/>
          <p:cNvSpPr/>
          <p:nvPr/>
        </p:nvSpPr>
        <p:spPr>
          <a:xfrm>
            <a:off x="1331640" y="6309320"/>
            <a:ext cx="207627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/>
              <a:t>geology.gsapubs.org</a:t>
            </a:r>
          </a:p>
        </p:txBody>
      </p:sp>
    </p:spTree>
    <p:extLst>
      <p:ext uri="{BB962C8B-B14F-4D97-AF65-F5344CB8AC3E}">
        <p14:creationId xmlns:p14="http://schemas.microsoft.com/office/powerpoint/2010/main" val="20653961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직사각형 4"/>
          <p:cNvSpPr/>
          <p:nvPr/>
        </p:nvSpPr>
        <p:spPr>
          <a:xfrm>
            <a:off x="726615" y="6165304"/>
            <a:ext cx="7776864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200" dirty="0"/>
              <a:t>http://pg.geoscienceworld.org/content/12/2/99.figures-only</a:t>
            </a:r>
            <a:endParaRPr lang="en-US" sz="1200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1039" y="116632"/>
            <a:ext cx="8288016" cy="584305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820152192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모듈">
  <a:themeElements>
    <a:clrScheme name="모듈">
      <a:dk1>
        <a:sysClr val="windowText" lastClr="000000"/>
      </a:dk1>
      <a:lt1>
        <a:sysClr val="window" lastClr="FFFFFF"/>
      </a:lt1>
      <a:dk2>
        <a:srgbClr val="5A6378"/>
      </a:dk2>
      <a:lt2>
        <a:srgbClr val="D4D4D6"/>
      </a:lt2>
      <a:accent1>
        <a:srgbClr val="F0AD00"/>
      </a:accent1>
      <a:accent2>
        <a:srgbClr val="60B5CC"/>
      </a:accent2>
      <a:accent3>
        <a:srgbClr val="E66C7D"/>
      </a:accent3>
      <a:accent4>
        <a:srgbClr val="6BB76D"/>
      </a:accent4>
      <a:accent5>
        <a:srgbClr val="E88651"/>
      </a:accent5>
      <a:accent6>
        <a:srgbClr val="C64847"/>
      </a:accent6>
      <a:hlink>
        <a:srgbClr val="168BBA"/>
      </a:hlink>
      <a:folHlink>
        <a:srgbClr val="680000"/>
      </a:folHlink>
    </a:clrScheme>
    <a:fontScheme name="Office 클래식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모듈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2401</TotalTime>
  <Words>60</Words>
  <Application>Microsoft Office PowerPoint</Application>
  <PresentationFormat>화면 슬라이드 쇼(4:3)</PresentationFormat>
  <Paragraphs>12</Paragraphs>
  <Slides>3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3</vt:i4>
      </vt:variant>
    </vt:vector>
  </HeadingPairs>
  <TitlesOfParts>
    <vt:vector size="4" baseType="lpstr">
      <vt:lpstr>모듈</vt:lpstr>
      <vt:lpstr>PowerPoint 프레젠테이션</vt:lpstr>
      <vt:lpstr>PowerPoint 프레젠테이션</vt:lpstr>
      <vt:lpstr>PowerPoint 프레젠테이션</vt:lpstr>
    </vt:vector>
  </TitlesOfParts>
  <Company>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Geochemistry &amp; Lab</dc:title>
  <dc:creator>user</dc:creator>
  <cp:lastModifiedBy>jyy</cp:lastModifiedBy>
  <cp:revision>101</cp:revision>
  <dcterms:created xsi:type="dcterms:W3CDTF">2012-03-04T11:34:30Z</dcterms:created>
  <dcterms:modified xsi:type="dcterms:W3CDTF">2015-05-22T02:13:03Z</dcterms:modified>
</cp:coreProperties>
</file>

<file path=docProps/thumbnail.jpeg>
</file>